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54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6" autoAdjust="0"/>
    <p:restoredTop sz="94662" autoAdjust="0"/>
  </p:normalViewPr>
  <p:slideViewPr>
    <p:cSldViewPr>
      <p:cViewPr varScale="1">
        <p:scale>
          <a:sx n="85" d="100"/>
          <a:sy n="85" d="100"/>
        </p:scale>
        <p:origin x="155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496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59675A-B6D5-4357-BBFA-A3C961BF31C0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BAC0DA-F4FE-4178-8ADE-B9471941D0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177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BAC0DA-F4FE-4178-8ADE-B9471941D08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5602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76400"/>
            <a:ext cx="7772400" cy="2056592"/>
          </a:xfrm>
        </p:spPr>
        <p:txBody>
          <a:bodyPr>
            <a:normAutofit/>
          </a:bodyPr>
          <a:lstStyle/>
          <a:p>
            <a:r>
              <a:rPr lang="fa-IR" sz="2800" dirty="0">
                <a:cs typeface="B Titr" panose="00000700000000000000" pitchFamily="2" charset="-78"/>
              </a:rPr>
              <a:t> </a:t>
            </a:r>
            <a:r>
              <a:rPr lang="fa-IR" sz="2400" dirty="0">
                <a:cs typeface="B Titr" panose="00000700000000000000" pitchFamily="2" charset="-78"/>
              </a:rPr>
              <a:t>بسم الله الرحمن الرحیم</a:t>
            </a:r>
            <a:br>
              <a:rPr lang="fa-IR" sz="2800" dirty="0">
                <a:cs typeface="B Titr" panose="00000700000000000000" pitchFamily="2" charset="-78"/>
              </a:rPr>
            </a:br>
            <a:br>
              <a:rPr lang="fa-IR" sz="2800" dirty="0">
                <a:cs typeface="B Titr" panose="00000700000000000000" pitchFamily="2" charset="-78"/>
              </a:rPr>
            </a:br>
            <a:r>
              <a:rPr lang="fa-IR" sz="2400" dirty="0">
                <a:cs typeface="B Titr" panose="00000700000000000000" pitchFamily="2" charset="-78"/>
              </a:rPr>
              <a:t>عنوان مقاله....</a:t>
            </a: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0600" y="3396176"/>
            <a:ext cx="6934200" cy="3505200"/>
          </a:xfrm>
        </p:spPr>
        <p:txBody>
          <a:bodyPr>
            <a:noAutofit/>
          </a:bodyPr>
          <a:lstStyle/>
          <a:p>
            <a:pPr rtl="1"/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نويسنده اوّل</a:t>
            </a:r>
            <a:r>
              <a:rPr lang="en-GB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نويسنده دوّم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،.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فونت: 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 20ضخیم)</a:t>
            </a:r>
          </a:p>
          <a:p>
            <a:pPr rtl="1"/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1-عنوان و  رایانامه نويسنده اوّل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pPr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2- عنوان و رایانامه نويسنده دوّم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endParaRPr lang="fa-IR" sz="1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200400" y="6019800"/>
            <a:ext cx="2667000" cy="304800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کدمقاله: 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5011F40-1838-0B8B-E17A-E9465B8782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413338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چکیده</a:t>
            </a:r>
            <a:r>
              <a:rPr lang="fa-IR" dirty="0"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افعال«</a:t>
            </a: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فونت 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b="1" dirty="0">
                <a:cs typeface="B Nazanin" panose="00000400000000000000" pitchFamily="2" charset="-78"/>
              </a:rPr>
              <a:t>كليد واژه‌ها:</a:t>
            </a:r>
            <a:r>
              <a:rPr lang="fa-IR" b="1" dirty="0">
                <a:cs typeface="B Nazanin" panose="00000400000000000000" pitchFamily="2" charset="-78"/>
              </a:rPr>
              <a:t>.......</a:t>
            </a:r>
            <a:endParaRPr lang="ar-IQ" b="1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9A58AF7-BE9F-D195-1BBA-7D46D47149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057400" y="2514600"/>
            <a:ext cx="5638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b="1" dirty="0">
                <a:cs typeface="B Nazanin" panose="00000400000000000000" pitchFamily="2" charset="-78"/>
              </a:rPr>
              <a:t>مقدمه</a:t>
            </a:r>
            <a:r>
              <a:rPr lang="fa-IR" dirty="0">
                <a:cs typeface="B Nazanin" panose="00000400000000000000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Nazanin</a:t>
            </a:r>
            <a:r>
              <a:rPr lang="fa-IR" dirty="0">
                <a:cs typeface="B Nazanin" panose="00000400000000000000" pitchFamily="2" charset="-78"/>
              </a:rPr>
              <a:t> اندازه </a:t>
            </a:r>
            <a:r>
              <a:rPr lang="fa-IR" dirty="0" err="1">
                <a:cs typeface="B Nazanin" panose="00000400000000000000" pitchFamily="2" charset="-78"/>
              </a:rPr>
              <a:t>فونت</a:t>
            </a:r>
            <a:r>
              <a:rPr lang="fa-IR" dirty="0">
                <a:cs typeface="B Nazanin" panose="00000400000000000000" pitchFamily="2" charset="-78"/>
              </a:rPr>
              <a:t>  18  </a:t>
            </a: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525A68C-B6ED-ABF3-1B8F-363CE4BEDF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0" y="2667000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مواد و روش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پرسش نامه، مصاحبه یا سایر آزمون ها -متغییر ها -شیوه تحلیل الگو ها و فرضیات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BBC5FA4-AC3A-FAED-1738-1874C1C145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2594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967335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یافته های تحقیق 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(بیان یافته ها، نوآوری یا نواندیشی مقاله)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 روشها و آزمون های آماری جهت بررسی نتایج و تحلیل کیفی دادهها)  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 </a:t>
            </a:r>
            <a:r>
              <a:rPr lang="ar-IQ" dirty="0">
                <a:cs typeface="B Nazanin" panose="00000400000000000000" pitchFamily="2" charset="-78"/>
              </a:rPr>
              <a:t>  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193B0F6-3967-520B-A783-0374FC457F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71600" y="2057400"/>
            <a:ext cx="6477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ar-IQ" b="1" dirty="0">
                <a:latin typeface=" B Nazaniد"/>
                <a:cs typeface="B Nazanin" panose="00000400000000000000" pitchFamily="2" charset="-78"/>
              </a:rPr>
              <a:t>بحث و نتیجه گیری</a:t>
            </a:r>
            <a:endParaRPr lang="fa-IR" b="1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latin typeface=" B Nazaniد"/>
                <a:cs typeface="B Nazanin" panose="00000400000000000000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DA056D2-0282-6096-6440-A03847443D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منابع و ماخذ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BDFB8D3-9D13-C554-8A2A-7374C502DB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72388" y="3429000"/>
            <a:ext cx="21992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تشکر وقدردانی </a:t>
            </a:r>
          </a:p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پایان 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6838" algn="ctr"/>
                <a:tab pos="5273675" algn="r"/>
              </a:tabLst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AEA3503-B678-F584-6D5C-E82F83040D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259</Words>
  <Application>Microsoft Office PowerPoint</Application>
  <PresentationFormat>On-screen Show (4:3)</PresentationFormat>
  <Paragraphs>35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 B Nazaniد</vt:lpstr>
      <vt:lpstr>A Iranian Sans</vt:lpstr>
      <vt:lpstr>Arial</vt:lpstr>
      <vt:lpstr>B Nazanin</vt:lpstr>
      <vt:lpstr>B Titr</vt:lpstr>
      <vt:lpstr>Calibri</vt:lpstr>
      <vt:lpstr>Office Theme</vt:lpstr>
      <vt:lpstr> بسم الله الرحمن الرحیم  عنوان مقاله....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70</cp:revision>
  <dcterms:created xsi:type="dcterms:W3CDTF">2016-12-29T16:17:13Z</dcterms:created>
  <dcterms:modified xsi:type="dcterms:W3CDTF">2025-08-21T09:57:46Z</dcterms:modified>
</cp:coreProperties>
</file>