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661455-FEA5-5D84-7014-35ED83D7A9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" b="949"/>
          <a:stretch/>
        </p:blipFill>
        <p:spPr>
          <a:xfrm>
            <a:off x="-16566" y="-146672"/>
            <a:ext cx="22876565" cy="480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93</cp:revision>
  <cp:lastPrinted>2024-06-02T08:28:02Z</cp:lastPrinted>
  <dcterms:created xsi:type="dcterms:W3CDTF">2016-12-29T15:47:39Z</dcterms:created>
  <dcterms:modified xsi:type="dcterms:W3CDTF">2025-08-21T09:58:09Z</dcterms:modified>
</cp:coreProperties>
</file>