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8E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6" autoAdjust="0"/>
    <p:restoredTop sz="94662" autoAdjust="0"/>
  </p:normalViewPr>
  <p:slideViewPr>
    <p:cSldViewPr>
      <p:cViewPr varScale="1">
        <p:scale>
          <a:sx n="85" d="100"/>
          <a:sy n="85" d="100"/>
        </p:scale>
        <p:origin x="155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35175"/>
            <a:ext cx="7772400" cy="1393825"/>
          </a:xfrm>
        </p:spPr>
        <p:txBody>
          <a:bodyPr>
            <a:normAutofit fontScale="90000"/>
          </a:bodyPr>
          <a:lstStyle/>
          <a:p>
            <a:pPr>
              <a:tabLst>
                <a:tab pos="234950" algn="l"/>
              </a:tabLst>
            </a:pPr>
            <a:r>
              <a:rPr lang="fa-IR" sz="2800" b="1" dirty="0"/>
              <a:t> </a:t>
            </a:r>
            <a:br>
              <a:rPr lang="fa-IR" sz="2800" b="1" dirty="0"/>
            </a:br>
            <a:r>
              <a:rPr lang="en-US" sz="2800" b="1" dirty="0"/>
              <a:t>In the Name of God</a:t>
            </a:r>
            <a:br>
              <a:rPr lang="fa-IR" sz="2800" b="1" dirty="0"/>
            </a:br>
            <a:r>
              <a:rPr lang="fa-IR" sz="2800" b="1" dirty="0"/>
              <a:t>.</a:t>
            </a:r>
            <a:r>
              <a:rPr lang="en-US" sz="2800" b="1" dirty="0"/>
              <a:t>.</a:t>
            </a:r>
            <a:r>
              <a:rPr lang="fa-IR" sz="2800" b="1" dirty="0"/>
              <a:t>...</a:t>
            </a:r>
            <a:r>
              <a:rPr lang="en-US" sz="2800" b="1" dirty="0"/>
              <a:t>.......</a:t>
            </a:r>
            <a:br>
              <a:rPr lang="en-US" sz="2800" b="1" dirty="0"/>
            </a:br>
            <a:r>
              <a:rPr lang="en-US" sz="2400" b="1" dirty="0"/>
              <a:t> Topic</a:t>
            </a:r>
            <a:br>
              <a:rPr lang="en-US" sz="2400" b="1" dirty="0"/>
            </a:br>
            <a:br>
              <a:rPr lang="en-US" sz="2800" b="1" dirty="0"/>
            </a:br>
            <a:endParaRPr lang="en-US" sz="28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399692"/>
            <a:ext cx="6400800" cy="3127829"/>
          </a:xfrm>
        </p:spPr>
        <p:txBody>
          <a:bodyPr>
            <a:normAutofit lnSpcReduction="10000"/>
          </a:bodyPr>
          <a:lstStyle/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 author, Second author, </a:t>
            </a:r>
          </a:p>
          <a:p>
            <a:pPr rtl="1"/>
            <a:r>
              <a:rPr lang="en-US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19 pt)</a:t>
            </a:r>
          </a:p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first author</a:t>
            </a:r>
          </a:p>
          <a:p>
            <a:r>
              <a:rPr lang="en-US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second author</a:t>
            </a: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3A8A8A-86EE-5CF2-F57A-085750FC2C91}"/>
              </a:ext>
            </a:extLst>
          </p:cNvPr>
          <p:cNvSpPr txBox="1"/>
          <p:nvPr/>
        </p:nvSpPr>
        <p:spPr>
          <a:xfrm>
            <a:off x="3048000" y="5943600"/>
            <a:ext cx="3048000" cy="304800"/>
          </a:xfrm>
          <a:prstGeom prst="rect">
            <a:avLst/>
          </a:prstGeom>
          <a:ln>
            <a:solidFill>
              <a:schemeClr val="tx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Article number: 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A07C061-C3C7-04CF-4B04-EF8A76CA2B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171700" y="2105085"/>
            <a:ext cx="50673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Abstract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total summery from four background paragraphs, Research Methodology, findings and discussions with verbs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Key words: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F85E075-58F0-4767-B875-2DCDB77856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00100" y="2667000"/>
            <a:ext cx="75438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 “A documented brief from research overview including introduction of subject matter, article importance, future verbs, and research literature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2BF1EA3-8BB6-CC89-DE4D-EF88BA37B4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90600" y="3226474"/>
            <a:ext cx="70104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Materials and Methods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Scientific Methodology: Instrument and Measurement Scale, Data Collection Technique and Scientific Evidence Related to Questionnaires, interviews or other tests - Variables- method of pattern analyzing and assumptions</a:t>
            </a:r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0C555EB-1E76-DF5C-ECF0-16DDEA5769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447800" y="2967335"/>
            <a:ext cx="65532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Research findings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Expressof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findings, innovation of paper)</a:t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(Methods and statistical tests to evaluate the results and qualitative data analysis)   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53C00BF-D029-B0F2-D07A-AD88227F55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397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85800" y="2057400"/>
            <a:ext cx="800099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Results and discussion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Comparing the recently innovation with the innovation of authoritative articles in the background, The uniqueness of research findings, Providing practical suggestions for solving of real-world problems for development and production of knowledge and practical importance from research findings.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03169B9-FADC-98C8-5260-56B8B63983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References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CD2FCCC-6D9E-90BF-D643-8197DB08A5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048000" y="3200400"/>
            <a:ext cx="260731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b="1" dirty="0">
              <a:cs typeface="+mj-cs"/>
            </a:endParaRPr>
          </a:p>
          <a:p>
            <a:pPr algn="ctr"/>
            <a:r>
              <a:rPr lang="en-US" b="1" dirty="0">
                <a:cs typeface="+mj-cs"/>
              </a:rPr>
              <a:t>Thank you</a:t>
            </a:r>
          </a:p>
          <a:p>
            <a:pPr algn="ctr"/>
            <a:r>
              <a:rPr lang="en-US" b="1" dirty="0">
                <a:cs typeface="+mj-cs"/>
              </a:rPr>
              <a:t>The End</a:t>
            </a:r>
            <a:endParaRPr lang="fa-IR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0C38D43-94B3-DB4A-F108-40A45E3320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366</TotalTime>
  <Words>259</Words>
  <Application>Microsoft Office PowerPoint</Application>
  <PresentationFormat>On-screen Show (4:3)</PresentationFormat>
  <Paragraphs>48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Office Theme</vt:lpstr>
      <vt:lpstr>  In the Name of God ............  Topic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Admin</cp:lastModifiedBy>
  <cp:revision>70</cp:revision>
  <dcterms:created xsi:type="dcterms:W3CDTF">2016-12-29T16:17:13Z</dcterms:created>
  <dcterms:modified xsi:type="dcterms:W3CDTF">2025-08-21T09:57:14Z</dcterms:modified>
</cp:coreProperties>
</file>