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4C4C8D-4F6C-F604-129B-16AB081982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2E334F-029F-1463-773B-5B12754D7C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93EB32-1DA4-772C-5073-4A7B7160C7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3FF8CB-DC2B-26F6-AF9C-F0D04B7DA7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C455C7-CDE7-66D2-5C53-82C7BD9F0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EE3C28-4012-645F-FB93-51F76E32CE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B67BD7-6BD6-F621-7DCD-FB4CD231E3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640255-9FAC-48FE-6013-68B550ADCE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71</cp:revision>
  <dcterms:created xsi:type="dcterms:W3CDTF">2016-12-29T16:17:13Z</dcterms:created>
  <dcterms:modified xsi:type="dcterms:W3CDTF">2026-08-15T08:51:42Z</dcterms:modified>
</cp:coreProperties>
</file>