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84AF17-80F4-5A83-DFD1-55A4BF863D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402829-F4EA-8E4E-4494-D80B24063B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EC1899-0B04-630C-A8B4-BF7E3860D6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E1CA3B-DE81-75C4-D036-98ECD15CF3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FE6D08-5768-FBC7-8954-0C7B07635B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E766D4-D3E9-4CCD-9E00-3BDF5531F0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20746F-72DE-F2FA-1BE5-88EE1A5611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Mohandesitosee</cp:lastModifiedBy>
  <cp:revision>71</cp:revision>
  <dcterms:created xsi:type="dcterms:W3CDTF">2016-12-29T16:17:13Z</dcterms:created>
  <dcterms:modified xsi:type="dcterms:W3CDTF">2026-08-15T08:50:43Z</dcterms:modified>
</cp:coreProperties>
</file>